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4/2/2024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344805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2024-04-02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411C9C-9D28-B64E-8A74-504E4BACD5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828800"/>
            <a:ext cx="6248400" cy="129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1632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2024-04-02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154</cp:revision>
  <cp:lastPrinted>2017-02-28T13:49:09Z</cp:lastPrinted>
  <dcterms:created xsi:type="dcterms:W3CDTF">2015-05-06T13:52:58Z</dcterms:created>
  <dcterms:modified xsi:type="dcterms:W3CDTF">2024-04-02T16:20:24Z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